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15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10" d="100"/>
          <a:sy n="110" d="100"/>
        </p:scale>
        <p:origin x="1181" y="62"/>
      </p:cViewPr>
      <p:guideLst>
        <p:guide orient="horz" pos="3415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620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247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142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46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707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188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056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45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22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40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24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80C12-2168-4EF6-99BF-79C36F3588F4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71CD9-4AE2-4D01-8C35-3C9D76776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52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13" Type="http://schemas.openxmlformats.org/officeDocument/2006/relationships/image" Target="../media/image12.Tif"/><Relationship Id="rId18" Type="http://schemas.openxmlformats.org/officeDocument/2006/relationships/image" Target="../media/image17.Tif"/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12" Type="http://schemas.openxmlformats.org/officeDocument/2006/relationships/image" Target="../media/image11.Tif"/><Relationship Id="rId17" Type="http://schemas.openxmlformats.org/officeDocument/2006/relationships/image" Target="../media/image16.Tif"/><Relationship Id="rId2" Type="http://schemas.openxmlformats.org/officeDocument/2006/relationships/image" Target="../media/image1.Tif"/><Relationship Id="rId16" Type="http://schemas.openxmlformats.org/officeDocument/2006/relationships/image" Target="../media/image15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11" Type="http://schemas.openxmlformats.org/officeDocument/2006/relationships/image" Target="../media/image10.Tif"/><Relationship Id="rId5" Type="http://schemas.openxmlformats.org/officeDocument/2006/relationships/image" Target="../media/image4.Tif"/><Relationship Id="rId15" Type="http://schemas.openxmlformats.org/officeDocument/2006/relationships/image" Target="../media/image14.Tif"/><Relationship Id="rId10" Type="http://schemas.openxmlformats.org/officeDocument/2006/relationships/image" Target="../media/image9.Tif"/><Relationship Id="rId4" Type="http://schemas.openxmlformats.org/officeDocument/2006/relationships/image" Target="../media/image3.Tif"/><Relationship Id="rId9" Type="http://schemas.openxmlformats.org/officeDocument/2006/relationships/image" Target="../media/image8.Tif"/><Relationship Id="rId14" Type="http://schemas.openxmlformats.org/officeDocument/2006/relationships/image" Target="../media/image1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11731FD-235D-B375-25DE-CA95DF495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6" t="44102" r="17361" b="28094"/>
          <a:stretch>
            <a:fillRect/>
          </a:stretch>
        </p:blipFill>
        <p:spPr>
          <a:xfrm>
            <a:off x="997527" y="983677"/>
            <a:ext cx="1793850" cy="56110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FBD0F29-83FC-A8F9-ABBD-FFC820C7D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8" t="59582" r="18406" b="21669"/>
          <a:stretch>
            <a:fillRect/>
          </a:stretch>
        </p:blipFill>
        <p:spPr>
          <a:xfrm>
            <a:off x="997526" y="1544786"/>
            <a:ext cx="1796806" cy="394856"/>
          </a:xfrm>
          <a:prstGeom prst="rect">
            <a:avLst/>
          </a:prstGeom>
        </p:spPr>
      </p:pic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934F557-175B-9F1E-86EF-30D71999A32A}"/>
              </a:ext>
            </a:extLst>
          </p:cNvPr>
          <p:cNvCxnSpPr>
            <a:cxnSpLocks/>
          </p:cNvCxnSpPr>
          <p:nvPr/>
        </p:nvCxnSpPr>
        <p:spPr>
          <a:xfrm>
            <a:off x="807571" y="1305585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620661C3-BEAF-C41A-3ADF-C52D806A7922}"/>
              </a:ext>
            </a:extLst>
          </p:cNvPr>
          <p:cNvSpPr txBox="1"/>
          <p:nvPr/>
        </p:nvSpPr>
        <p:spPr>
          <a:xfrm>
            <a:off x="538754" y="1032290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5183F9D1-2991-620D-D9E3-48C5452268EB}"/>
              </a:ext>
            </a:extLst>
          </p:cNvPr>
          <p:cNvCxnSpPr>
            <a:cxnSpLocks/>
          </p:cNvCxnSpPr>
          <p:nvPr/>
        </p:nvCxnSpPr>
        <p:spPr>
          <a:xfrm>
            <a:off x="807570" y="1775248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>
            <a:extLst>
              <a:ext uri="{FF2B5EF4-FFF2-40B4-BE49-F238E27FC236}">
                <a16:creationId xmlns:a16="http://schemas.microsoft.com/office/drawing/2014/main" id="{406785F5-0599-2323-1F52-AD2C82CA3A98}"/>
              </a:ext>
            </a:extLst>
          </p:cNvPr>
          <p:cNvSpPr txBox="1"/>
          <p:nvPr/>
        </p:nvSpPr>
        <p:spPr>
          <a:xfrm>
            <a:off x="537744" y="1204431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760E6AF-D1C4-8272-AD3E-A0DDE61E8B82}"/>
              </a:ext>
            </a:extLst>
          </p:cNvPr>
          <p:cNvSpPr txBox="1"/>
          <p:nvPr/>
        </p:nvSpPr>
        <p:spPr>
          <a:xfrm>
            <a:off x="610031" y="1685192"/>
            <a:ext cx="30436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1C3B68FE-F599-FAD3-DFD9-E25FBB95119D}"/>
              </a:ext>
            </a:extLst>
          </p:cNvPr>
          <p:cNvSpPr txBox="1"/>
          <p:nvPr/>
        </p:nvSpPr>
        <p:spPr>
          <a:xfrm>
            <a:off x="551823" y="878290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C6E3FE44-3488-8AB3-9867-40DF90E29BD9}"/>
              </a:ext>
            </a:extLst>
          </p:cNvPr>
          <p:cNvCxnSpPr>
            <a:cxnSpLocks/>
          </p:cNvCxnSpPr>
          <p:nvPr/>
        </p:nvCxnSpPr>
        <p:spPr>
          <a:xfrm>
            <a:off x="812827" y="1188538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C039723A-E6CC-2710-6BC9-3CBB8EB109E8}"/>
              </a:ext>
            </a:extLst>
          </p:cNvPr>
          <p:cNvSpPr txBox="1"/>
          <p:nvPr/>
        </p:nvSpPr>
        <p:spPr>
          <a:xfrm>
            <a:off x="2791377" y="1132317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TET1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5619703-B589-F7BC-494D-3D30BA292123}"/>
              </a:ext>
            </a:extLst>
          </p:cNvPr>
          <p:cNvSpPr txBox="1"/>
          <p:nvPr/>
        </p:nvSpPr>
        <p:spPr>
          <a:xfrm>
            <a:off x="2785027" y="1659428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67AB510-5429-6B61-1D07-C6439634A791}"/>
              </a:ext>
            </a:extLst>
          </p:cNvPr>
          <p:cNvSpPr txBox="1"/>
          <p:nvPr/>
        </p:nvSpPr>
        <p:spPr>
          <a:xfrm>
            <a:off x="1154625" y="805763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308C45B-D095-9ABF-ED6E-6C160EA6A865}"/>
              </a:ext>
            </a:extLst>
          </p:cNvPr>
          <p:cNvSpPr txBox="1"/>
          <p:nvPr/>
        </p:nvSpPr>
        <p:spPr>
          <a:xfrm>
            <a:off x="1327806" y="812692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B587A94-5111-A79E-9657-D28E9BD4D40B}"/>
              </a:ext>
            </a:extLst>
          </p:cNvPr>
          <p:cNvSpPr txBox="1"/>
          <p:nvPr/>
        </p:nvSpPr>
        <p:spPr>
          <a:xfrm>
            <a:off x="1487136" y="805764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0438D29B-859F-FC55-36C0-22F909C7FD98}"/>
              </a:ext>
            </a:extLst>
          </p:cNvPr>
          <p:cNvSpPr txBox="1"/>
          <p:nvPr/>
        </p:nvSpPr>
        <p:spPr>
          <a:xfrm>
            <a:off x="1660317" y="812693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27567AC3-944D-AFD6-F8D3-3128B23E3DED}"/>
              </a:ext>
            </a:extLst>
          </p:cNvPr>
          <p:cNvSpPr txBox="1"/>
          <p:nvPr/>
        </p:nvSpPr>
        <p:spPr>
          <a:xfrm>
            <a:off x="1826570" y="812689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45D37A9-334B-D2F9-1592-47DC0E242090}"/>
              </a:ext>
            </a:extLst>
          </p:cNvPr>
          <p:cNvSpPr txBox="1"/>
          <p:nvPr/>
        </p:nvSpPr>
        <p:spPr>
          <a:xfrm>
            <a:off x="1999751" y="819618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4AB5CB61-F288-6D1C-06CB-8B11B954099B}"/>
              </a:ext>
            </a:extLst>
          </p:cNvPr>
          <p:cNvSpPr txBox="1"/>
          <p:nvPr/>
        </p:nvSpPr>
        <p:spPr>
          <a:xfrm>
            <a:off x="2200644" y="812687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4174D53-DED2-9F8C-4249-47C0E70C38E0}"/>
              </a:ext>
            </a:extLst>
          </p:cNvPr>
          <p:cNvSpPr txBox="1"/>
          <p:nvPr/>
        </p:nvSpPr>
        <p:spPr>
          <a:xfrm>
            <a:off x="2373825" y="819616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008AECEE-90DD-F1FE-3631-BD46A49E7594}"/>
              </a:ext>
            </a:extLst>
          </p:cNvPr>
          <p:cNvCxnSpPr>
            <a:cxnSpLocks/>
          </p:cNvCxnSpPr>
          <p:nvPr/>
        </p:nvCxnSpPr>
        <p:spPr>
          <a:xfrm>
            <a:off x="1243988" y="812355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id="{D4378066-48D0-1D1C-CEB5-50E2518EDD6D}"/>
              </a:ext>
            </a:extLst>
          </p:cNvPr>
          <p:cNvSpPr txBox="1"/>
          <p:nvPr/>
        </p:nvSpPr>
        <p:spPr>
          <a:xfrm>
            <a:off x="1206359" y="627402"/>
            <a:ext cx="292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P1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D80857C1-7EF8-89A2-F4DE-AD7C68F6D8A9}"/>
              </a:ext>
            </a:extLst>
          </p:cNvPr>
          <p:cNvCxnSpPr>
            <a:cxnSpLocks/>
          </p:cNvCxnSpPr>
          <p:nvPr/>
        </p:nvCxnSpPr>
        <p:spPr>
          <a:xfrm>
            <a:off x="1569572" y="805425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:a16="http://schemas.microsoft.com/office/drawing/2014/main" id="{35EA6082-B9E4-6E4B-7363-AB7B54256A83}"/>
              </a:ext>
            </a:extLst>
          </p:cNvPr>
          <p:cNvSpPr txBox="1"/>
          <p:nvPr/>
        </p:nvSpPr>
        <p:spPr>
          <a:xfrm>
            <a:off x="1531942" y="620472"/>
            <a:ext cx="29285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P2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8081D87E-3AF2-D6EB-B861-59604DE3FE14}"/>
              </a:ext>
            </a:extLst>
          </p:cNvPr>
          <p:cNvCxnSpPr>
            <a:cxnSpLocks/>
          </p:cNvCxnSpPr>
          <p:nvPr/>
        </p:nvCxnSpPr>
        <p:spPr>
          <a:xfrm>
            <a:off x="1936718" y="805426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8A81D9E5-109C-4C3F-4361-3556F45C0B76}"/>
              </a:ext>
            </a:extLst>
          </p:cNvPr>
          <p:cNvSpPr txBox="1"/>
          <p:nvPr/>
        </p:nvSpPr>
        <p:spPr>
          <a:xfrm>
            <a:off x="1899088" y="620473"/>
            <a:ext cx="29285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P3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675C6155-D437-A12B-58C3-638937CE6AF6}"/>
              </a:ext>
            </a:extLst>
          </p:cNvPr>
          <p:cNvCxnSpPr>
            <a:cxnSpLocks/>
          </p:cNvCxnSpPr>
          <p:nvPr/>
        </p:nvCxnSpPr>
        <p:spPr>
          <a:xfrm>
            <a:off x="2303864" y="805427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id="{59285C84-58CF-0D18-35C6-9A9868142976}"/>
              </a:ext>
            </a:extLst>
          </p:cNvPr>
          <p:cNvSpPr txBox="1"/>
          <p:nvPr/>
        </p:nvSpPr>
        <p:spPr>
          <a:xfrm>
            <a:off x="2266234" y="620474"/>
            <a:ext cx="29285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P4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904D7547-F3CF-4267-441D-E75B1DE8DD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8" t="38515" r="17584" b="31005"/>
          <a:stretch>
            <a:fillRect/>
          </a:stretch>
        </p:blipFill>
        <p:spPr>
          <a:xfrm>
            <a:off x="3990476" y="912929"/>
            <a:ext cx="1756497" cy="561105"/>
          </a:xfrm>
          <a:prstGeom prst="rect">
            <a:avLst/>
          </a:prstGeom>
        </p:spPr>
      </p:pic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A5B3741A-4518-C0C4-0903-2FAD74F6AADE}"/>
              </a:ext>
            </a:extLst>
          </p:cNvPr>
          <p:cNvCxnSpPr>
            <a:cxnSpLocks/>
          </p:cNvCxnSpPr>
          <p:nvPr/>
        </p:nvCxnSpPr>
        <p:spPr>
          <a:xfrm>
            <a:off x="3843463" y="1234018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A77BD2CF-CBAA-571D-6916-A973B8C461CC}"/>
              </a:ext>
            </a:extLst>
          </p:cNvPr>
          <p:cNvSpPr txBox="1"/>
          <p:nvPr/>
        </p:nvSpPr>
        <p:spPr>
          <a:xfrm>
            <a:off x="3574646" y="960723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FAD776CF-C18D-11E0-1371-1D7BEAFFEB91}"/>
              </a:ext>
            </a:extLst>
          </p:cNvPr>
          <p:cNvSpPr txBox="1"/>
          <p:nvPr/>
        </p:nvSpPr>
        <p:spPr>
          <a:xfrm>
            <a:off x="3573636" y="1132864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CD7F200-293E-23C0-F370-845E2BCF671A}"/>
              </a:ext>
            </a:extLst>
          </p:cNvPr>
          <p:cNvSpPr txBox="1"/>
          <p:nvPr/>
        </p:nvSpPr>
        <p:spPr>
          <a:xfrm>
            <a:off x="3587715" y="806723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A5BC83FE-0060-3441-A237-919D675B051C}"/>
              </a:ext>
            </a:extLst>
          </p:cNvPr>
          <p:cNvCxnSpPr>
            <a:cxnSpLocks/>
          </p:cNvCxnSpPr>
          <p:nvPr/>
        </p:nvCxnSpPr>
        <p:spPr>
          <a:xfrm>
            <a:off x="3848719" y="1116971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>
            <a:extLst>
              <a:ext uri="{FF2B5EF4-FFF2-40B4-BE49-F238E27FC236}">
                <a16:creationId xmlns:a16="http://schemas.microsoft.com/office/drawing/2014/main" id="{085BA533-3AE0-1E8C-27DB-9674DE605726}"/>
              </a:ext>
            </a:extLst>
          </p:cNvPr>
          <p:cNvSpPr txBox="1"/>
          <p:nvPr/>
        </p:nvSpPr>
        <p:spPr>
          <a:xfrm>
            <a:off x="4115558" y="737984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C05A921B-80B7-18D8-AD27-32E2D392C3AE}"/>
              </a:ext>
            </a:extLst>
          </p:cNvPr>
          <p:cNvSpPr txBox="1"/>
          <p:nvPr/>
        </p:nvSpPr>
        <p:spPr>
          <a:xfrm>
            <a:off x="4288739" y="744913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E7605C8C-DD75-E799-CE9C-AEFCBCA2FAD0}"/>
              </a:ext>
            </a:extLst>
          </p:cNvPr>
          <p:cNvSpPr txBox="1"/>
          <p:nvPr/>
        </p:nvSpPr>
        <p:spPr>
          <a:xfrm>
            <a:off x="4448069" y="737985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3D6EF9B6-389C-9444-FEE2-FEC936AE8629}"/>
              </a:ext>
            </a:extLst>
          </p:cNvPr>
          <p:cNvSpPr txBox="1"/>
          <p:nvPr/>
        </p:nvSpPr>
        <p:spPr>
          <a:xfrm>
            <a:off x="4621250" y="744914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ABA66D85-A81A-405B-BD3E-CE5D19219DAD}"/>
              </a:ext>
            </a:extLst>
          </p:cNvPr>
          <p:cNvSpPr txBox="1"/>
          <p:nvPr/>
        </p:nvSpPr>
        <p:spPr>
          <a:xfrm>
            <a:off x="4787503" y="744910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1879A027-523A-FA41-336B-165E51C30966}"/>
              </a:ext>
            </a:extLst>
          </p:cNvPr>
          <p:cNvSpPr txBox="1"/>
          <p:nvPr/>
        </p:nvSpPr>
        <p:spPr>
          <a:xfrm>
            <a:off x="4960684" y="751839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2A539B10-6662-4757-4DC7-FA3D7FC482A6}"/>
              </a:ext>
            </a:extLst>
          </p:cNvPr>
          <p:cNvSpPr txBox="1"/>
          <p:nvPr/>
        </p:nvSpPr>
        <p:spPr>
          <a:xfrm>
            <a:off x="5161577" y="744908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1A11B036-F939-EE6E-6D01-95D3CD2A018E}"/>
              </a:ext>
            </a:extLst>
          </p:cNvPr>
          <p:cNvSpPr txBox="1"/>
          <p:nvPr/>
        </p:nvSpPr>
        <p:spPr>
          <a:xfrm>
            <a:off x="5334758" y="751837"/>
            <a:ext cx="2862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2D582777-CB99-1868-E74E-D68A1BECEDCC}"/>
              </a:ext>
            </a:extLst>
          </p:cNvPr>
          <p:cNvCxnSpPr>
            <a:cxnSpLocks/>
          </p:cNvCxnSpPr>
          <p:nvPr/>
        </p:nvCxnSpPr>
        <p:spPr>
          <a:xfrm>
            <a:off x="4204921" y="744576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>
            <a:extLst>
              <a:ext uri="{FF2B5EF4-FFF2-40B4-BE49-F238E27FC236}">
                <a16:creationId xmlns:a16="http://schemas.microsoft.com/office/drawing/2014/main" id="{1830A2A9-8883-3B01-5415-BA37A2E437FC}"/>
              </a:ext>
            </a:extLst>
          </p:cNvPr>
          <p:cNvSpPr txBox="1"/>
          <p:nvPr/>
        </p:nvSpPr>
        <p:spPr>
          <a:xfrm>
            <a:off x="4167292" y="559623"/>
            <a:ext cx="2928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P4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BADEA0DE-198C-8181-198B-A1842B9BBE03}"/>
              </a:ext>
            </a:extLst>
          </p:cNvPr>
          <p:cNvCxnSpPr>
            <a:cxnSpLocks/>
          </p:cNvCxnSpPr>
          <p:nvPr/>
        </p:nvCxnSpPr>
        <p:spPr>
          <a:xfrm>
            <a:off x="4530505" y="737646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>
            <a:extLst>
              <a:ext uri="{FF2B5EF4-FFF2-40B4-BE49-F238E27FC236}">
                <a16:creationId xmlns:a16="http://schemas.microsoft.com/office/drawing/2014/main" id="{7D2C0933-86AC-D168-0900-99608F19477C}"/>
              </a:ext>
            </a:extLst>
          </p:cNvPr>
          <p:cNvSpPr txBox="1"/>
          <p:nvPr/>
        </p:nvSpPr>
        <p:spPr>
          <a:xfrm>
            <a:off x="4492875" y="552693"/>
            <a:ext cx="29285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P5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97014F3A-A479-BA5E-EEC8-4E2E5944C61B}"/>
              </a:ext>
            </a:extLst>
          </p:cNvPr>
          <p:cNvCxnSpPr>
            <a:cxnSpLocks/>
          </p:cNvCxnSpPr>
          <p:nvPr/>
        </p:nvCxnSpPr>
        <p:spPr>
          <a:xfrm>
            <a:off x="4897651" y="737647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A7EC59FB-38F9-E2F7-F13A-D29EE47CE045}"/>
              </a:ext>
            </a:extLst>
          </p:cNvPr>
          <p:cNvSpPr txBox="1"/>
          <p:nvPr/>
        </p:nvSpPr>
        <p:spPr>
          <a:xfrm>
            <a:off x="4860021" y="552694"/>
            <a:ext cx="29285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P6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ABC614A7-D7C3-9302-A235-A874B12782FB}"/>
              </a:ext>
            </a:extLst>
          </p:cNvPr>
          <p:cNvCxnSpPr>
            <a:cxnSpLocks/>
          </p:cNvCxnSpPr>
          <p:nvPr/>
        </p:nvCxnSpPr>
        <p:spPr>
          <a:xfrm>
            <a:off x="5264797" y="737648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>
            <a:extLst>
              <a:ext uri="{FF2B5EF4-FFF2-40B4-BE49-F238E27FC236}">
                <a16:creationId xmlns:a16="http://schemas.microsoft.com/office/drawing/2014/main" id="{283A7BF7-EAC3-9885-3D93-1483BBB30DC6}"/>
              </a:ext>
            </a:extLst>
          </p:cNvPr>
          <p:cNvSpPr txBox="1"/>
          <p:nvPr/>
        </p:nvSpPr>
        <p:spPr>
          <a:xfrm>
            <a:off x="5227167" y="552695"/>
            <a:ext cx="29285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P7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5" name="图片 124">
            <a:extLst>
              <a:ext uri="{FF2B5EF4-FFF2-40B4-BE49-F238E27FC236}">
                <a16:creationId xmlns:a16="http://schemas.microsoft.com/office/drawing/2014/main" id="{7433CC27-18D4-F054-97A7-ED9668D019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7" t="47868" r="15873" b="28156"/>
          <a:stretch>
            <a:fillRect/>
          </a:stretch>
        </p:blipFill>
        <p:spPr>
          <a:xfrm>
            <a:off x="3991235" y="1459005"/>
            <a:ext cx="1755738" cy="474812"/>
          </a:xfrm>
          <a:prstGeom prst="rect">
            <a:avLst/>
          </a:prstGeom>
        </p:spPr>
      </p:pic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94267617-8BA7-7578-8AD6-7CBCECFD4059}"/>
              </a:ext>
            </a:extLst>
          </p:cNvPr>
          <p:cNvCxnSpPr>
            <a:cxnSpLocks/>
          </p:cNvCxnSpPr>
          <p:nvPr/>
        </p:nvCxnSpPr>
        <p:spPr>
          <a:xfrm>
            <a:off x="3840374" y="1700994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文本框 126">
            <a:extLst>
              <a:ext uri="{FF2B5EF4-FFF2-40B4-BE49-F238E27FC236}">
                <a16:creationId xmlns:a16="http://schemas.microsoft.com/office/drawing/2014/main" id="{1EE86693-524B-81A5-00C7-B8203FEB5C0E}"/>
              </a:ext>
            </a:extLst>
          </p:cNvPr>
          <p:cNvSpPr txBox="1"/>
          <p:nvPr/>
        </p:nvSpPr>
        <p:spPr>
          <a:xfrm>
            <a:off x="3642835" y="1610938"/>
            <a:ext cx="30436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30DE963E-391A-2B44-B98B-9A0CA6E55C9C}"/>
              </a:ext>
            </a:extLst>
          </p:cNvPr>
          <p:cNvSpPr txBox="1"/>
          <p:nvPr/>
        </p:nvSpPr>
        <p:spPr>
          <a:xfrm>
            <a:off x="5747550" y="1105421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TET1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BAA9A330-FB50-43D1-BCCC-79360B9C1A07}"/>
              </a:ext>
            </a:extLst>
          </p:cNvPr>
          <p:cNvSpPr txBox="1"/>
          <p:nvPr/>
        </p:nvSpPr>
        <p:spPr>
          <a:xfrm>
            <a:off x="5746973" y="1632819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1" name="图片 130">
            <a:extLst>
              <a:ext uri="{FF2B5EF4-FFF2-40B4-BE49-F238E27FC236}">
                <a16:creationId xmlns:a16="http://schemas.microsoft.com/office/drawing/2014/main" id="{ACE1305C-463D-FA2D-8D47-4675216D0F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6" t="43779" r="17884" b="35484"/>
          <a:stretch>
            <a:fillRect/>
          </a:stretch>
        </p:blipFill>
        <p:spPr>
          <a:xfrm>
            <a:off x="871879" y="2946404"/>
            <a:ext cx="2461293" cy="595943"/>
          </a:xfrm>
          <a:prstGeom prst="rect">
            <a:avLst/>
          </a:prstGeom>
        </p:spPr>
      </p:pic>
      <p:pic>
        <p:nvPicPr>
          <p:cNvPr id="133" name="图片 132">
            <a:extLst>
              <a:ext uri="{FF2B5EF4-FFF2-40B4-BE49-F238E27FC236}">
                <a16:creationId xmlns:a16="http://schemas.microsoft.com/office/drawing/2014/main" id="{AFC2A5E1-719D-F326-9F47-4791945B99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7" t="47926" r="24943" b="37443"/>
          <a:stretch>
            <a:fillRect/>
          </a:stretch>
        </p:blipFill>
        <p:spPr>
          <a:xfrm>
            <a:off x="875183" y="3542346"/>
            <a:ext cx="2464339" cy="426981"/>
          </a:xfrm>
          <a:prstGeom prst="rect">
            <a:avLst/>
          </a:prstGeom>
        </p:spPr>
      </p:pic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CD69B838-DCDF-FF32-558E-DDC2F39D9A58}"/>
              </a:ext>
            </a:extLst>
          </p:cNvPr>
          <p:cNvCxnSpPr>
            <a:cxnSpLocks/>
          </p:cNvCxnSpPr>
          <p:nvPr/>
        </p:nvCxnSpPr>
        <p:spPr>
          <a:xfrm>
            <a:off x="782543" y="3157556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文本框 139">
            <a:extLst>
              <a:ext uri="{FF2B5EF4-FFF2-40B4-BE49-F238E27FC236}">
                <a16:creationId xmlns:a16="http://schemas.microsoft.com/office/drawing/2014/main" id="{A8CAAD21-23B6-EB47-A67E-E709BF59AD87}"/>
              </a:ext>
            </a:extLst>
          </p:cNvPr>
          <p:cNvSpPr txBox="1"/>
          <p:nvPr/>
        </p:nvSpPr>
        <p:spPr>
          <a:xfrm>
            <a:off x="534504" y="2960459"/>
            <a:ext cx="39374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1FDFEB68-4FDA-58C2-15D7-B582A3C8A7E7}"/>
              </a:ext>
            </a:extLst>
          </p:cNvPr>
          <p:cNvSpPr txBox="1"/>
          <p:nvPr/>
        </p:nvSpPr>
        <p:spPr>
          <a:xfrm>
            <a:off x="529811" y="3069399"/>
            <a:ext cx="3365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48CEE2DA-0A81-F619-2DC6-63B2E4E89061}"/>
              </a:ext>
            </a:extLst>
          </p:cNvPr>
          <p:cNvSpPr txBox="1"/>
          <p:nvPr/>
        </p:nvSpPr>
        <p:spPr>
          <a:xfrm>
            <a:off x="547576" y="2827242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E34134BE-C553-C7B9-3CB8-7C0CF0320B94}"/>
              </a:ext>
            </a:extLst>
          </p:cNvPr>
          <p:cNvCxnSpPr>
            <a:cxnSpLocks/>
          </p:cNvCxnSpPr>
          <p:nvPr/>
        </p:nvCxnSpPr>
        <p:spPr>
          <a:xfrm>
            <a:off x="780872" y="3075144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946412E4-8E1D-82AE-699A-F3DC08A0CEA2}"/>
              </a:ext>
            </a:extLst>
          </p:cNvPr>
          <p:cNvCxnSpPr>
            <a:cxnSpLocks/>
          </p:cNvCxnSpPr>
          <p:nvPr/>
        </p:nvCxnSpPr>
        <p:spPr>
          <a:xfrm>
            <a:off x="756588" y="3776171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文本框 144">
            <a:extLst>
              <a:ext uri="{FF2B5EF4-FFF2-40B4-BE49-F238E27FC236}">
                <a16:creationId xmlns:a16="http://schemas.microsoft.com/office/drawing/2014/main" id="{F834DB12-3C03-BBBB-2929-EEA596298DCF}"/>
              </a:ext>
            </a:extLst>
          </p:cNvPr>
          <p:cNvSpPr txBox="1"/>
          <p:nvPr/>
        </p:nvSpPr>
        <p:spPr>
          <a:xfrm>
            <a:off x="559049" y="3686115"/>
            <a:ext cx="30436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6E51AFD3-A794-657D-F8A8-41C135BFC3E2}"/>
              </a:ext>
            </a:extLst>
          </p:cNvPr>
          <p:cNvSpPr/>
          <p:nvPr/>
        </p:nvSpPr>
        <p:spPr>
          <a:xfrm>
            <a:off x="1154625" y="2960459"/>
            <a:ext cx="1046019" cy="10088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29423341-862C-A000-6556-DB8E495092A5}"/>
              </a:ext>
            </a:extLst>
          </p:cNvPr>
          <p:cNvSpPr txBox="1"/>
          <p:nvPr/>
        </p:nvSpPr>
        <p:spPr>
          <a:xfrm>
            <a:off x="3341350" y="3209181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TET1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DE19C82-BF78-B4BF-DA74-3F84C5BB18C5}"/>
              </a:ext>
            </a:extLst>
          </p:cNvPr>
          <p:cNvSpPr txBox="1"/>
          <p:nvPr/>
        </p:nvSpPr>
        <p:spPr>
          <a:xfrm>
            <a:off x="3340675" y="3690412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2CC39908-876E-983A-7A94-357496269E36}"/>
              </a:ext>
            </a:extLst>
          </p:cNvPr>
          <p:cNvSpPr txBox="1"/>
          <p:nvPr/>
        </p:nvSpPr>
        <p:spPr>
          <a:xfrm>
            <a:off x="1138539" y="2746609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L02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202D4B2-A560-A815-C25E-BDB474963259}"/>
              </a:ext>
            </a:extLst>
          </p:cNvPr>
          <p:cNvSpPr txBox="1"/>
          <p:nvPr/>
        </p:nvSpPr>
        <p:spPr>
          <a:xfrm>
            <a:off x="1350263" y="2753376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Hep3b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5A03C29-4B4F-20FD-FDA8-30FA36B29ADF}"/>
              </a:ext>
            </a:extLst>
          </p:cNvPr>
          <p:cNvSpPr txBox="1"/>
          <p:nvPr/>
        </p:nvSpPr>
        <p:spPr>
          <a:xfrm>
            <a:off x="1648137" y="2753375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HuH-7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0475E092-7129-BD3E-0E27-ED06FA7C20DB}"/>
              </a:ext>
            </a:extLst>
          </p:cNvPr>
          <p:cNvSpPr txBox="1"/>
          <p:nvPr/>
        </p:nvSpPr>
        <p:spPr>
          <a:xfrm>
            <a:off x="1925230" y="2760302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HepG2</a:t>
            </a:r>
          </a:p>
        </p:txBody>
      </p:sp>
      <p:pic>
        <p:nvPicPr>
          <p:cNvPr id="154" name="图片 153">
            <a:extLst>
              <a:ext uri="{FF2B5EF4-FFF2-40B4-BE49-F238E27FC236}">
                <a16:creationId xmlns:a16="http://schemas.microsoft.com/office/drawing/2014/main" id="{5EC62E03-FCCD-7915-1B58-EE4FAF224E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8" t="44215" r="14514" b="33877"/>
          <a:stretch>
            <a:fillRect/>
          </a:stretch>
        </p:blipFill>
        <p:spPr>
          <a:xfrm>
            <a:off x="863418" y="5234751"/>
            <a:ext cx="2198437" cy="511223"/>
          </a:xfrm>
          <a:prstGeom prst="rect">
            <a:avLst/>
          </a:prstGeom>
        </p:spPr>
      </p:pic>
      <p:pic>
        <p:nvPicPr>
          <p:cNvPr id="156" name="图片 155">
            <a:extLst>
              <a:ext uri="{FF2B5EF4-FFF2-40B4-BE49-F238E27FC236}">
                <a16:creationId xmlns:a16="http://schemas.microsoft.com/office/drawing/2014/main" id="{D41AE68E-4DB1-6D91-6CDF-706D34D6A8F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9" t="44226" r="12118" b="34746"/>
          <a:stretch>
            <a:fillRect/>
          </a:stretch>
        </p:blipFill>
        <p:spPr>
          <a:xfrm>
            <a:off x="863418" y="5736046"/>
            <a:ext cx="2198437" cy="499827"/>
          </a:xfrm>
          <a:prstGeom prst="rect">
            <a:avLst/>
          </a:prstGeom>
        </p:spPr>
      </p:pic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27F4CC34-B14A-8C0D-49C2-608588889E6D}"/>
              </a:ext>
            </a:extLst>
          </p:cNvPr>
          <p:cNvCxnSpPr>
            <a:cxnSpLocks/>
          </p:cNvCxnSpPr>
          <p:nvPr/>
        </p:nvCxnSpPr>
        <p:spPr>
          <a:xfrm>
            <a:off x="674042" y="6006750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01D843A-9374-954C-5C7B-65BD6DC1014E}"/>
              </a:ext>
            </a:extLst>
          </p:cNvPr>
          <p:cNvSpPr txBox="1"/>
          <p:nvPr/>
        </p:nvSpPr>
        <p:spPr>
          <a:xfrm>
            <a:off x="476503" y="5916694"/>
            <a:ext cx="30436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id="{52FA9ADA-0DE8-7A6C-A1D0-7FE450E9181D}"/>
              </a:ext>
            </a:extLst>
          </p:cNvPr>
          <p:cNvCxnSpPr>
            <a:cxnSpLocks/>
          </p:cNvCxnSpPr>
          <p:nvPr/>
        </p:nvCxnSpPr>
        <p:spPr>
          <a:xfrm>
            <a:off x="686886" y="5564393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文本框 159">
            <a:extLst>
              <a:ext uri="{FF2B5EF4-FFF2-40B4-BE49-F238E27FC236}">
                <a16:creationId xmlns:a16="http://schemas.microsoft.com/office/drawing/2014/main" id="{B3470371-AC9C-B6BF-A6C6-2CD191D3C66D}"/>
              </a:ext>
            </a:extLst>
          </p:cNvPr>
          <p:cNvSpPr txBox="1"/>
          <p:nvPr/>
        </p:nvSpPr>
        <p:spPr>
          <a:xfrm>
            <a:off x="436408" y="5474335"/>
            <a:ext cx="33652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1EF89BC-FB21-1B59-9E8C-3C445A18F2E2}"/>
              </a:ext>
            </a:extLst>
          </p:cNvPr>
          <p:cNvSpPr txBox="1"/>
          <p:nvPr/>
        </p:nvSpPr>
        <p:spPr>
          <a:xfrm>
            <a:off x="412813" y="5073962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02DC2146-5467-3D52-0DCA-754FF6487F6F}"/>
              </a:ext>
            </a:extLst>
          </p:cNvPr>
          <p:cNvSpPr txBox="1"/>
          <p:nvPr/>
        </p:nvSpPr>
        <p:spPr>
          <a:xfrm rot="18321226">
            <a:off x="1058252" y="4936290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siNC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E0EA753E-31BC-621A-963E-63F1E9B0DC11}"/>
              </a:ext>
            </a:extLst>
          </p:cNvPr>
          <p:cNvSpPr txBox="1"/>
          <p:nvPr/>
        </p:nvSpPr>
        <p:spPr>
          <a:xfrm rot="18321226">
            <a:off x="1295574" y="4940088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siTET1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88831E04-209E-E155-C988-C378BF771709}"/>
              </a:ext>
            </a:extLst>
          </p:cNvPr>
          <p:cNvSpPr txBox="1"/>
          <p:nvPr/>
        </p:nvSpPr>
        <p:spPr>
          <a:xfrm rot="18321226">
            <a:off x="2243079" y="4927215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siNC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5271E22-39CE-CC0A-AE24-B1A239C600E0}"/>
              </a:ext>
            </a:extLst>
          </p:cNvPr>
          <p:cNvSpPr txBox="1"/>
          <p:nvPr/>
        </p:nvSpPr>
        <p:spPr>
          <a:xfrm rot="18321226">
            <a:off x="2465762" y="4933461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siTET1</a:t>
            </a:r>
          </a:p>
        </p:txBody>
      </p: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812884C7-DACE-2BCF-2794-785CCBD12AD7}"/>
              </a:ext>
            </a:extLst>
          </p:cNvPr>
          <p:cNvCxnSpPr>
            <a:cxnSpLocks/>
          </p:cNvCxnSpPr>
          <p:nvPr/>
        </p:nvCxnSpPr>
        <p:spPr>
          <a:xfrm>
            <a:off x="1154373" y="4884532"/>
            <a:ext cx="6190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文本框 169">
            <a:extLst>
              <a:ext uri="{FF2B5EF4-FFF2-40B4-BE49-F238E27FC236}">
                <a16:creationId xmlns:a16="http://schemas.microsoft.com/office/drawing/2014/main" id="{6F3E5EC5-C914-20EE-37EB-06F52EA8DB91}"/>
              </a:ext>
            </a:extLst>
          </p:cNvPr>
          <p:cNvSpPr txBox="1"/>
          <p:nvPr/>
        </p:nvSpPr>
        <p:spPr>
          <a:xfrm>
            <a:off x="1226917" y="4679070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HuH-7</a:t>
            </a:r>
          </a:p>
        </p:txBody>
      </p:sp>
      <p:cxnSp>
        <p:nvCxnSpPr>
          <p:cNvPr id="171" name="直接连接符 170">
            <a:extLst>
              <a:ext uri="{FF2B5EF4-FFF2-40B4-BE49-F238E27FC236}">
                <a16:creationId xmlns:a16="http://schemas.microsoft.com/office/drawing/2014/main" id="{62CF8AB9-72B1-4E1C-6A7D-283F395526A5}"/>
              </a:ext>
            </a:extLst>
          </p:cNvPr>
          <p:cNvCxnSpPr>
            <a:cxnSpLocks/>
          </p:cNvCxnSpPr>
          <p:nvPr/>
        </p:nvCxnSpPr>
        <p:spPr>
          <a:xfrm>
            <a:off x="2309550" y="4885497"/>
            <a:ext cx="6190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文本框 171">
            <a:extLst>
              <a:ext uri="{FF2B5EF4-FFF2-40B4-BE49-F238E27FC236}">
                <a16:creationId xmlns:a16="http://schemas.microsoft.com/office/drawing/2014/main" id="{8834C1DE-5504-4D43-A48B-5774972AB653}"/>
              </a:ext>
            </a:extLst>
          </p:cNvPr>
          <p:cNvSpPr txBox="1"/>
          <p:nvPr/>
        </p:nvSpPr>
        <p:spPr>
          <a:xfrm>
            <a:off x="2382094" y="4680035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HepG2</a:t>
            </a: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8C1789E5-B577-D946-984B-16786E1E19A8}"/>
              </a:ext>
            </a:extLst>
          </p:cNvPr>
          <p:cNvSpPr txBox="1"/>
          <p:nvPr/>
        </p:nvSpPr>
        <p:spPr>
          <a:xfrm>
            <a:off x="3059675" y="5390335"/>
            <a:ext cx="4527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TET1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0C739FA3-D070-61FE-8394-365BA79D9880}"/>
              </a:ext>
            </a:extLst>
          </p:cNvPr>
          <p:cNvSpPr txBox="1"/>
          <p:nvPr/>
        </p:nvSpPr>
        <p:spPr>
          <a:xfrm>
            <a:off x="3069673" y="5909767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6" name="图片 175">
            <a:extLst>
              <a:ext uri="{FF2B5EF4-FFF2-40B4-BE49-F238E27FC236}">
                <a16:creationId xmlns:a16="http://schemas.microsoft.com/office/drawing/2014/main" id="{A7B78D58-CFAE-29A1-48ED-1C0A07953BC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15" t="42722" r="35454" b="40395"/>
          <a:stretch>
            <a:fillRect/>
          </a:stretch>
        </p:blipFill>
        <p:spPr>
          <a:xfrm>
            <a:off x="1323109" y="7387110"/>
            <a:ext cx="1032164" cy="499827"/>
          </a:xfrm>
          <a:prstGeom prst="rect">
            <a:avLst/>
          </a:prstGeom>
        </p:spPr>
      </p:pic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id="{90545900-653B-0649-B98A-14F56FDCDC75}"/>
              </a:ext>
            </a:extLst>
          </p:cNvPr>
          <p:cNvCxnSpPr>
            <a:cxnSpLocks/>
          </p:cNvCxnSpPr>
          <p:nvPr/>
        </p:nvCxnSpPr>
        <p:spPr>
          <a:xfrm>
            <a:off x="1540076" y="7047563"/>
            <a:ext cx="6190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文本框 177">
            <a:extLst>
              <a:ext uri="{FF2B5EF4-FFF2-40B4-BE49-F238E27FC236}">
                <a16:creationId xmlns:a16="http://schemas.microsoft.com/office/drawing/2014/main" id="{87FDE50E-72D9-7CD6-DC56-9631FA06D16D}"/>
              </a:ext>
            </a:extLst>
          </p:cNvPr>
          <p:cNvSpPr txBox="1"/>
          <p:nvPr/>
        </p:nvSpPr>
        <p:spPr>
          <a:xfrm>
            <a:off x="1633947" y="6829520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HuH-7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78EA9B2B-4532-0792-2E51-5CE5CBFF154A}"/>
              </a:ext>
            </a:extLst>
          </p:cNvPr>
          <p:cNvSpPr txBox="1"/>
          <p:nvPr/>
        </p:nvSpPr>
        <p:spPr>
          <a:xfrm rot="18321226">
            <a:off x="1484899" y="7057098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siNC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7BD1BC01-DB47-D41C-F0B6-9B61149092E5}"/>
              </a:ext>
            </a:extLst>
          </p:cNvPr>
          <p:cNvSpPr txBox="1"/>
          <p:nvPr/>
        </p:nvSpPr>
        <p:spPr>
          <a:xfrm rot="18321226">
            <a:off x="1782774" y="7070273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siTET1</a:t>
            </a:r>
          </a:p>
        </p:txBody>
      </p:sp>
      <p:pic>
        <p:nvPicPr>
          <p:cNvPr id="184" name="图片 183">
            <a:extLst>
              <a:ext uri="{FF2B5EF4-FFF2-40B4-BE49-F238E27FC236}">
                <a16:creationId xmlns:a16="http://schemas.microsoft.com/office/drawing/2014/main" id="{CD69A48C-FE27-B340-5647-50F348CCA11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1" t="41572" r="35239" b="38107"/>
          <a:stretch>
            <a:fillRect/>
          </a:stretch>
        </p:blipFill>
        <p:spPr>
          <a:xfrm>
            <a:off x="1313263" y="7867564"/>
            <a:ext cx="1032164" cy="549468"/>
          </a:xfrm>
          <a:prstGeom prst="rect">
            <a:avLst/>
          </a:prstGeom>
        </p:spPr>
      </p:pic>
      <p:pic>
        <p:nvPicPr>
          <p:cNvPr id="186" name="图片 185">
            <a:extLst>
              <a:ext uri="{FF2B5EF4-FFF2-40B4-BE49-F238E27FC236}">
                <a16:creationId xmlns:a16="http://schemas.microsoft.com/office/drawing/2014/main" id="{7F9F4275-7412-D6E6-30BF-FADF5D04DE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0" t="46035" r="37308" b="38342"/>
          <a:stretch>
            <a:fillRect/>
          </a:stretch>
        </p:blipFill>
        <p:spPr>
          <a:xfrm>
            <a:off x="1309255" y="8403178"/>
            <a:ext cx="1024684" cy="410994"/>
          </a:xfrm>
          <a:prstGeom prst="rect">
            <a:avLst/>
          </a:prstGeom>
        </p:spPr>
      </p:pic>
      <p:pic>
        <p:nvPicPr>
          <p:cNvPr id="188" name="图片 187">
            <a:extLst>
              <a:ext uri="{FF2B5EF4-FFF2-40B4-BE49-F238E27FC236}">
                <a16:creationId xmlns:a16="http://schemas.microsoft.com/office/drawing/2014/main" id="{3BD69AC0-73D1-EB39-E60F-CEE9E3DB83E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3" t="42132" r="34365" b="36716"/>
          <a:stretch>
            <a:fillRect/>
          </a:stretch>
        </p:blipFill>
        <p:spPr>
          <a:xfrm>
            <a:off x="1315832" y="8804563"/>
            <a:ext cx="1029595" cy="535354"/>
          </a:xfrm>
          <a:prstGeom prst="rect">
            <a:avLst/>
          </a:prstGeom>
        </p:spPr>
      </p:pic>
      <p:pic>
        <p:nvPicPr>
          <p:cNvPr id="190" name="图片 189">
            <a:extLst>
              <a:ext uri="{FF2B5EF4-FFF2-40B4-BE49-F238E27FC236}">
                <a16:creationId xmlns:a16="http://schemas.microsoft.com/office/drawing/2014/main" id="{34CF5F5B-2087-B96A-81C1-4F2C024C9AC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01" t="47131" r="38562" b="40323"/>
          <a:stretch>
            <a:fillRect/>
          </a:stretch>
        </p:blipFill>
        <p:spPr>
          <a:xfrm>
            <a:off x="1316693" y="9336102"/>
            <a:ext cx="1038580" cy="359737"/>
          </a:xfrm>
          <a:prstGeom prst="rect">
            <a:avLst/>
          </a:prstGeom>
        </p:spPr>
      </p:pic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E85B26B8-5A62-6B9C-A6A7-4F3B2E613ABF}"/>
              </a:ext>
            </a:extLst>
          </p:cNvPr>
          <p:cNvCxnSpPr>
            <a:cxnSpLocks/>
          </p:cNvCxnSpPr>
          <p:nvPr/>
        </p:nvCxnSpPr>
        <p:spPr>
          <a:xfrm>
            <a:off x="1137495" y="7688606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文本框 191">
            <a:extLst>
              <a:ext uri="{FF2B5EF4-FFF2-40B4-BE49-F238E27FC236}">
                <a16:creationId xmlns:a16="http://schemas.microsoft.com/office/drawing/2014/main" id="{D0338E3B-8CDF-B97D-8B5E-DDD9BD59E683}"/>
              </a:ext>
            </a:extLst>
          </p:cNvPr>
          <p:cNvSpPr txBox="1"/>
          <p:nvPr/>
        </p:nvSpPr>
        <p:spPr>
          <a:xfrm>
            <a:off x="885212" y="7598551"/>
            <a:ext cx="359113" cy="200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FE3A4EBC-3270-0C9E-0698-DEAADB461CC2}"/>
              </a:ext>
            </a:extLst>
          </p:cNvPr>
          <p:cNvSpPr txBox="1"/>
          <p:nvPr/>
        </p:nvSpPr>
        <p:spPr>
          <a:xfrm>
            <a:off x="891224" y="7273311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2D39DCAA-4A48-CF9C-F7FF-6C2C3484864D}"/>
              </a:ext>
            </a:extLst>
          </p:cNvPr>
          <p:cNvCxnSpPr>
            <a:cxnSpLocks/>
          </p:cNvCxnSpPr>
          <p:nvPr/>
        </p:nvCxnSpPr>
        <p:spPr>
          <a:xfrm>
            <a:off x="1185105" y="8256641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文本框 194">
            <a:extLst>
              <a:ext uri="{FF2B5EF4-FFF2-40B4-BE49-F238E27FC236}">
                <a16:creationId xmlns:a16="http://schemas.microsoft.com/office/drawing/2014/main" id="{6FC25A58-4AA4-20E0-490A-B76D29D0AEA8}"/>
              </a:ext>
            </a:extLst>
          </p:cNvPr>
          <p:cNvSpPr txBox="1"/>
          <p:nvPr/>
        </p:nvSpPr>
        <p:spPr>
          <a:xfrm>
            <a:off x="925895" y="8159659"/>
            <a:ext cx="359113" cy="200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E17FFF32-1B04-8018-5BEE-4B9C859F7A91}"/>
              </a:ext>
            </a:extLst>
          </p:cNvPr>
          <p:cNvCxnSpPr>
            <a:cxnSpLocks/>
          </p:cNvCxnSpPr>
          <p:nvPr/>
        </p:nvCxnSpPr>
        <p:spPr>
          <a:xfrm>
            <a:off x="1157253" y="8637666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文本框 196">
            <a:extLst>
              <a:ext uri="{FF2B5EF4-FFF2-40B4-BE49-F238E27FC236}">
                <a16:creationId xmlns:a16="http://schemas.microsoft.com/office/drawing/2014/main" id="{8C96E299-9BAC-3F56-D666-045D72ECFEFE}"/>
              </a:ext>
            </a:extLst>
          </p:cNvPr>
          <p:cNvSpPr txBox="1"/>
          <p:nvPr/>
        </p:nvSpPr>
        <p:spPr>
          <a:xfrm>
            <a:off x="898043" y="8540684"/>
            <a:ext cx="359113" cy="200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8" name="直接连接符 197">
            <a:extLst>
              <a:ext uri="{FF2B5EF4-FFF2-40B4-BE49-F238E27FC236}">
                <a16:creationId xmlns:a16="http://schemas.microsoft.com/office/drawing/2014/main" id="{88E75F09-D448-2FD7-7415-D835699BE115}"/>
              </a:ext>
            </a:extLst>
          </p:cNvPr>
          <p:cNvCxnSpPr>
            <a:cxnSpLocks/>
          </p:cNvCxnSpPr>
          <p:nvPr/>
        </p:nvCxnSpPr>
        <p:spPr>
          <a:xfrm>
            <a:off x="1153108" y="9053303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文本框 198">
            <a:extLst>
              <a:ext uri="{FF2B5EF4-FFF2-40B4-BE49-F238E27FC236}">
                <a16:creationId xmlns:a16="http://schemas.microsoft.com/office/drawing/2014/main" id="{B1ADDEB7-9C85-0C9A-CC1F-2C648D2C07BC}"/>
              </a:ext>
            </a:extLst>
          </p:cNvPr>
          <p:cNvSpPr txBox="1"/>
          <p:nvPr/>
        </p:nvSpPr>
        <p:spPr>
          <a:xfrm>
            <a:off x="893898" y="8956321"/>
            <a:ext cx="359113" cy="200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6F00CEBE-AA81-7F7B-F214-17B58E264AFD}"/>
              </a:ext>
            </a:extLst>
          </p:cNvPr>
          <p:cNvCxnSpPr>
            <a:cxnSpLocks/>
          </p:cNvCxnSpPr>
          <p:nvPr/>
        </p:nvCxnSpPr>
        <p:spPr>
          <a:xfrm>
            <a:off x="1179564" y="9572850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文本框 200">
            <a:extLst>
              <a:ext uri="{FF2B5EF4-FFF2-40B4-BE49-F238E27FC236}">
                <a16:creationId xmlns:a16="http://schemas.microsoft.com/office/drawing/2014/main" id="{21852DEE-589D-4865-4857-51FB79552C82}"/>
              </a:ext>
            </a:extLst>
          </p:cNvPr>
          <p:cNvSpPr txBox="1"/>
          <p:nvPr/>
        </p:nvSpPr>
        <p:spPr>
          <a:xfrm>
            <a:off x="920354" y="9475868"/>
            <a:ext cx="359113" cy="200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AE37BCA6-1294-CFD5-21D0-F9E035FAA8C1}"/>
              </a:ext>
            </a:extLst>
          </p:cNvPr>
          <p:cNvSpPr txBox="1"/>
          <p:nvPr/>
        </p:nvSpPr>
        <p:spPr>
          <a:xfrm>
            <a:off x="2363043" y="7496227"/>
            <a:ext cx="4576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p-PI3K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7CBFA265-0E60-D26F-3B2A-FBC87945BC10}"/>
              </a:ext>
            </a:extLst>
          </p:cNvPr>
          <p:cNvSpPr txBox="1"/>
          <p:nvPr/>
        </p:nvSpPr>
        <p:spPr>
          <a:xfrm>
            <a:off x="2355273" y="8098901"/>
            <a:ext cx="4576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PI3K</a:t>
            </a: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F2C19E6E-8DD6-B58B-3FD9-223E9F0FB445}"/>
              </a:ext>
            </a:extLst>
          </p:cNvPr>
          <p:cNvSpPr txBox="1"/>
          <p:nvPr/>
        </p:nvSpPr>
        <p:spPr>
          <a:xfrm>
            <a:off x="2344737" y="8535317"/>
            <a:ext cx="4576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p-Akt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176F9232-E8EA-4402-46D7-FAE9F42C5698}"/>
              </a:ext>
            </a:extLst>
          </p:cNvPr>
          <p:cNvSpPr txBox="1"/>
          <p:nvPr/>
        </p:nvSpPr>
        <p:spPr>
          <a:xfrm>
            <a:off x="2358577" y="8985591"/>
            <a:ext cx="4576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Akt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8B548D29-223A-17A5-A2DB-6B86FB6864CB}"/>
              </a:ext>
            </a:extLst>
          </p:cNvPr>
          <p:cNvSpPr txBox="1"/>
          <p:nvPr/>
        </p:nvSpPr>
        <p:spPr>
          <a:xfrm>
            <a:off x="2365316" y="9445756"/>
            <a:ext cx="5167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cxnSp>
        <p:nvCxnSpPr>
          <p:cNvPr id="208" name="直接连接符 207">
            <a:extLst>
              <a:ext uri="{FF2B5EF4-FFF2-40B4-BE49-F238E27FC236}">
                <a16:creationId xmlns:a16="http://schemas.microsoft.com/office/drawing/2014/main" id="{DA8F71D9-D9BE-50DF-E60C-D7380C1B0A6E}"/>
              </a:ext>
            </a:extLst>
          </p:cNvPr>
          <p:cNvCxnSpPr>
            <a:cxnSpLocks/>
          </p:cNvCxnSpPr>
          <p:nvPr/>
        </p:nvCxnSpPr>
        <p:spPr>
          <a:xfrm>
            <a:off x="4352660" y="7149175"/>
            <a:ext cx="6190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文本框 208">
            <a:extLst>
              <a:ext uri="{FF2B5EF4-FFF2-40B4-BE49-F238E27FC236}">
                <a16:creationId xmlns:a16="http://schemas.microsoft.com/office/drawing/2014/main" id="{156192B0-B9AC-6681-585B-82D6B1AA2206}"/>
              </a:ext>
            </a:extLst>
          </p:cNvPr>
          <p:cNvSpPr txBox="1"/>
          <p:nvPr/>
        </p:nvSpPr>
        <p:spPr>
          <a:xfrm>
            <a:off x="4446531" y="6931132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HepG2</a:t>
            </a: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032CA449-6D53-C789-A0AF-A30450871DF3}"/>
              </a:ext>
            </a:extLst>
          </p:cNvPr>
          <p:cNvSpPr txBox="1"/>
          <p:nvPr/>
        </p:nvSpPr>
        <p:spPr>
          <a:xfrm rot="18321226">
            <a:off x="4297483" y="7158710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siNC</a:t>
            </a: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866F2E8A-4ACE-7254-F175-B25A930469C1}"/>
              </a:ext>
            </a:extLst>
          </p:cNvPr>
          <p:cNvSpPr txBox="1"/>
          <p:nvPr/>
        </p:nvSpPr>
        <p:spPr>
          <a:xfrm rot="18321226">
            <a:off x="4595358" y="7171885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siTET1</a:t>
            </a:r>
          </a:p>
        </p:txBody>
      </p:sp>
      <p:pic>
        <p:nvPicPr>
          <p:cNvPr id="215" name="图片 214">
            <a:extLst>
              <a:ext uri="{FF2B5EF4-FFF2-40B4-BE49-F238E27FC236}">
                <a16:creationId xmlns:a16="http://schemas.microsoft.com/office/drawing/2014/main" id="{BABDCD81-AA53-9FE5-84EE-9FA9B74B3F8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01" t="47131" r="38562" b="40323"/>
          <a:stretch>
            <a:fillRect/>
          </a:stretch>
        </p:blipFill>
        <p:spPr>
          <a:xfrm>
            <a:off x="4129277" y="9319948"/>
            <a:ext cx="1038580" cy="359737"/>
          </a:xfrm>
          <a:prstGeom prst="rect">
            <a:avLst/>
          </a:prstGeom>
        </p:spPr>
      </p:pic>
      <p:cxnSp>
        <p:nvCxnSpPr>
          <p:cNvPr id="216" name="直接连接符 215">
            <a:extLst>
              <a:ext uri="{FF2B5EF4-FFF2-40B4-BE49-F238E27FC236}">
                <a16:creationId xmlns:a16="http://schemas.microsoft.com/office/drawing/2014/main" id="{05F55417-D2A9-AE65-9713-520C312FD84B}"/>
              </a:ext>
            </a:extLst>
          </p:cNvPr>
          <p:cNvCxnSpPr>
            <a:cxnSpLocks/>
          </p:cNvCxnSpPr>
          <p:nvPr/>
        </p:nvCxnSpPr>
        <p:spPr>
          <a:xfrm>
            <a:off x="3950079" y="7790218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文本框 216">
            <a:extLst>
              <a:ext uri="{FF2B5EF4-FFF2-40B4-BE49-F238E27FC236}">
                <a16:creationId xmlns:a16="http://schemas.microsoft.com/office/drawing/2014/main" id="{C1BC131D-F5E6-2C2D-D0A8-98087CBAC3D3}"/>
              </a:ext>
            </a:extLst>
          </p:cNvPr>
          <p:cNvSpPr txBox="1"/>
          <p:nvPr/>
        </p:nvSpPr>
        <p:spPr>
          <a:xfrm>
            <a:off x="3697796" y="7700163"/>
            <a:ext cx="359113" cy="200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E6E1D33D-6E70-EBF7-D48C-94BE99B50E1E}"/>
              </a:ext>
            </a:extLst>
          </p:cNvPr>
          <p:cNvSpPr txBox="1"/>
          <p:nvPr/>
        </p:nvSpPr>
        <p:spPr>
          <a:xfrm>
            <a:off x="3703808" y="7374923"/>
            <a:ext cx="54814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9" name="直接连接符 218">
            <a:extLst>
              <a:ext uri="{FF2B5EF4-FFF2-40B4-BE49-F238E27FC236}">
                <a16:creationId xmlns:a16="http://schemas.microsoft.com/office/drawing/2014/main" id="{E6428FBA-A9FA-0D78-BB96-E4C1A1CFEFDA}"/>
              </a:ext>
            </a:extLst>
          </p:cNvPr>
          <p:cNvCxnSpPr>
            <a:cxnSpLocks/>
          </p:cNvCxnSpPr>
          <p:nvPr/>
        </p:nvCxnSpPr>
        <p:spPr>
          <a:xfrm>
            <a:off x="3997689" y="8358253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文本框 219">
            <a:extLst>
              <a:ext uri="{FF2B5EF4-FFF2-40B4-BE49-F238E27FC236}">
                <a16:creationId xmlns:a16="http://schemas.microsoft.com/office/drawing/2014/main" id="{5B680A6D-E52C-8BC8-48B8-CF51A980B7D6}"/>
              </a:ext>
            </a:extLst>
          </p:cNvPr>
          <p:cNvSpPr txBox="1"/>
          <p:nvPr/>
        </p:nvSpPr>
        <p:spPr>
          <a:xfrm>
            <a:off x="3738479" y="8261271"/>
            <a:ext cx="359113" cy="200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1" name="直接连接符 220">
            <a:extLst>
              <a:ext uri="{FF2B5EF4-FFF2-40B4-BE49-F238E27FC236}">
                <a16:creationId xmlns:a16="http://schemas.microsoft.com/office/drawing/2014/main" id="{C47E9576-6F58-7A85-44C4-60FB95841EE4}"/>
              </a:ext>
            </a:extLst>
          </p:cNvPr>
          <p:cNvCxnSpPr>
            <a:cxnSpLocks/>
          </p:cNvCxnSpPr>
          <p:nvPr/>
        </p:nvCxnSpPr>
        <p:spPr>
          <a:xfrm>
            <a:off x="3969837" y="8739278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文本框 221">
            <a:extLst>
              <a:ext uri="{FF2B5EF4-FFF2-40B4-BE49-F238E27FC236}">
                <a16:creationId xmlns:a16="http://schemas.microsoft.com/office/drawing/2014/main" id="{72B820BA-AFB8-8865-E0CD-51FCBBCCE21A}"/>
              </a:ext>
            </a:extLst>
          </p:cNvPr>
          <p:cNvSpPr txBox="1"/>
          <p:nvPr/>
        </p:nvSpPr>
        <p:spPr>
          <a:xfrm>
            <a:off x="3710627" y="8642296"/>
            <a:ext cx="359113" cy="200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id="{4B2FE32D-5962-F6EE-2F47-DC1B3F99819D}"/>
              </a:ext>
            </a:extLst>
          </p:cNvPr>
          <p:cNvCxnSpPr>
            <a:cxnSpLocks/>
          </p:cNvCxnSpPr>
          <p:nvPr/>
        </p:nvCxnSpPr>
        <p:spPr>
          <a:xfrm>
            <a:off x="3965692" y="9154915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文本框 223">
            <a:extLst>
              <a:ext uri="{FF2B5EF4-FFF2-40B4-BE49-F238E27FC236}">
                <a16:creationId xmlns:a16="http://schemas.microsoft.com/office/drawing/2014/main" id="{19C5508C-C535-280E-FC03-31CF86E943BF}"/>
              </a:ext>
            </a:extLst>
          </p:cNvPr>
          <p:cNvSpPr txBox="1"/>
          <p:nvPr/>
        </p:nvSpPr>
        <p:spPr>
          <a:xfrm>
            <a:off x="3706482" y="9057933"/>
            <a:ext cx="359113" cy="200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id="{FB021903-36EA-E402-C9BE-7191C128A83A}"/>
              </a:ext>
            </a:extLst>
          </p:cNvPr>
          <p:cNvCxnSpPr>
            <a:cxnSpLocks/>
          </p:cNvCxnSpPr>
          <p:nvPr/>
        </p:nvCxnSpPr>
        <p:spPr>
          <a:xfrm>
            <a:off x="3992148" y="9556696"/>
            <a:ext cx="2163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文本框 225">
            <a:extLst>
              <a:ext uri="{FF2B5EF4-FFF2-40B4-BE49-F238E27FC236}">
                <a16:creationId xmlns:a16="http://schemas.microsoft.com/office/drawing/2014/main" id="{BA7B7983-5D11-A7D9-AC5A-5AD78D7A4B9A}"/>
              </a:ext>
            </a:extLst>
          </p:cNvPr>
          <p:cNvSpPr txBox="1"/>
          <p:nvPr/>
        </p:nvSpPr>
        <p:spPr>
          <a:xfrm>
            <a:off x="3732938" y="9459714"/>
            <a:ext cx="359113" cy="200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B17AC921-F433-DF38-140B-08382F960002}"/>
              </a:ext>
            </a:extLst>
          </p:cNvPr>
          <p:cNvSpPr txBox="1"/>
          <p:nvPr/>
        </p:nvSpPr>
        <p:spPr>
          <a:xfrm>
            <a:off x="5175627" y="7597839"/>
            <a:ext cx="4576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p-PI3K</a:t>
            </a:r>
          </a:p>
        </p:txBody>
      </p:sp>
      <p:sp>
        <p:nvSpPr>
          <p:cNvPr id="228" name="文本框 227">
            <a:extLst>
              <a:ext uri="{FF2B5EF4-FFF2-40B4-BE49-F238E27FC236}">
                <a16:creationId xmlns:a16="http://schemas.microsoft.com/office/drawing/2014/main" id="{D40B6534-A3E7-96F0-1ED4-C838E3431C9E}"/>
              </a:ext>
            </a:extLst>
          </p:cNvPr>
          <p:cNvSpPr txBox="1"/>
          <p:nvPr/>
        </p:nvSpPr>
        <p:spPr>
          <a:xfrm>
            <a:off x="5167857" y="8200513"/>
            <a:ext cx="4576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PI3K</a:t>
            </a: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id="{251BA473-C641-97FF-9BE2-5C9F6794B6BE}"/>
              </a:ext>
            </a:extLst>
          </p:cNvPr>
          <p:cNvSpPr txBox="1"/>
          <p:nvPr/>
        </p:nvSpPr>
        <p:spPr>
          <a:xfrm>
            <a:off x="5157321" y="8636929"/>
            <a:ext cx="4576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p-Akt</a:t>
            </a: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84FA3D7E-59B0-B8B3-496C-766A7FE33FED}"/>
              </a:ext>
            </a:extLst>
          </p:cNvPr>
          <p:cNvSpPr txBox="1"/>
          <p:nvPr/>
        </p:nvSpPr>
        <p:spPr>
          <a:xfrm>
            <a:off x="5171161" y="9004074"/>
            <a:ext cx="4576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Akt</a:t>
            </a:r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269C99EA-6F73-81FE-1CEA-E4A2262EA808}"/>
              </a:ext>
            </a:extLst>
          </p:cNvPr>
          <p:cNvSpPr txBox="1"/>
          <p:nvPr/>
        </p:nvSpPr>
        <p:spPr>
          <a:xfrm>
            <a:off x="5177900" y="9429602"/>
            <a:ext cx="5167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pic>
        <p:nvPicPr>
          <p:cNvPr id="233" name="图片 232">
            <a:extLst>
              <a:ext uri="{FF2B5EF4-FFF2-40B4-BE49-F238E27FC236}">
                <a16:creationId xmlns:a16="http://schemas.microsoft.com/office/drawing/2014/main" id="{834D66B5-1487-6359-6708-72C9747C8B7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5" t="40162" r="33505" b="41425"/>
          <a:stretch>
            <a:fillRect/>
          </a:stretch>
        </p:blipFill>
        <p:spPr>
          <a:xfrm>
            <a:off x="4123191" y="7474366"/>
            <a:ext cx="1027775" cy="504083"/>
          </a:xfrm>
          <a:prstGeom prst="rect">
            <a:avLst/>
          </a:prstGeom>
        </p:spPr>
      </p:pic>
      <p:pic>
        <p:nvPicPr>
          <p:cNvPr id="235" name="图片 234">
            <a:extLst>
              <a:ext uri="{FF2B5EF4-FFF2-40B4-BE49-F238E27FC236}">
                <a16:creationId xmlns:a16="http://schemas.microsoft.com/office/drawing/2014/main" id="{7AC623AA-12A5-6448-13FE-D1E4BFF150A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7" r="36648" b="58118"/>
          <a:stretch>
            <a:fillRect/>
          </a:stretch>
        </p:blipFill>
        <p:spPr>
          <a:xfrm>
            <a:off x="4146749" y="7957960"/>
            <a:ext cx="1004217" cy="522325"/>
          </a:xfrm>
          <a:prstGeom prst="rect">
            <a:avLst/>
          </a:prstGeom>
        </p:spPr>
      </p:pic>
      <p:pic>
        <p:nvPicPr>
          <p:cNvPr id="237" name="图片 236">
            <a:extLst>
              <a:ext uri="{FF2B5EF4-FFF2-40B4-BE49-F238E27FC236}">
                <a16:creationId xmlns:a16="http://schemas.microsoft.com/office/drawing/2014/main" id="{A8AEF545-861A-7805-B448-611D43AF4D7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9" t="46753" r="36162" b="39527"/>
          <a:stretch>
            <a:fillRect/>
          </a:stretch>
        </p:blipFill>
        <p:spPr>
          <a:xfrm>
            <a:off x="4145181" y="8451271"/>
            <a:ext cx="1005786" cy="389784"/>
          </a:xfrm>
          <a:prstGeom prst="rect">
            <a:avLst/>
          </a:prstGeom>
        </p:spPr>
      </p:pic>
      <p:pic>
        <p:nvPicPr>
          <p:cNvPr id="239" name="图片 238">
            <a:extLst>
              <a:ext uri="{FF2B5EF4-FFF2-40B4-BE49-F238E27FC236}">
                <a16:creationId xmlns:a16="http://schemas.microsoft.com/office/drawing/2014/main" id="{E8E69D20-3B73-CAC2-3266-F801D52C24C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2" t="47829" r="39707" b="35199"/>
          <a:stretch>
            <a:fillRect/>
          </a:stretch>
        </p:blipFill>
        <p:spPr>
          <a:xfrm>
            <a:off x="4138570" y="8835506"/>
            <a:ext cx="1023299" cy="474809"/>
          </a:xfrm>
          <a:prstGeom prst="rect">
            <a:avLst/>
          </a:prstGeom>
        </p:spPr>
      </p:pic>
      <p:sp>
        <p:nvSpPr>
          <p:cNvPr id="240" name="矩形 239">
            <a:extLst>
              <a:ext uri="{FF2B5EF4-FFF2-40B4-BE49-F238E27FC236}">
                <a16:creationId xmlns:a16="http://schemas.microsoft.com/office/drawing/2014/main" id="{9AC2608A-7026-CE23-4BCB-6D8E679AAA97}"/>
              </a:ext>
            </a:extLst>
          </p:cNvPr>
          <p:cNvSpPr/>
          <p:nvPr/>
        </p:nvSpPr>
        <p:spPr>
          <a:xfrm>
            <a:off x="1101325" y="5255528"/>
            <a:ext cx="468247" cy="9166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矩形 240">
            <a:extLst>
              <a:ext uri="{FF2B5EF4-FFF2-40B4-BE49-F238E27FC236}">
                <a16:creationId xmlns:a16="http://schemas.microsoft.com/office/drawing/2014/main" id="{C0DFDBC3-71DB-6E3C-CD69-F3FF5EA31011}"/>
              </a:ext>
            </a:extLst>
          </p:cNvPr>
          <p:cNvSpPr/>
          <p:nvPr/>
        </p:nvSpPr>
        <p:spPr>
          <a:xfrm>
            <a:off x="2299744" y="5255528"/>
            <a:ext cx="468247" cy="9166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FCFBF88A-46FC-36F7-7240-45601C2A25DE}"/>
              </a:ext>
            </a:extLst>
          </p:cNvPr>
          <p:cNvSpPr txBox="1"/>
          <p:nvPr/>
        </p:nvSpPr>
        <p:spPr>
          <a:xfrm>
            <a:off x="163647" y="91515"/>
            <a:ext cx="2375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Uncropped gels for Western blots in Figure 1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64E7CCDD-233E-7F9A-6054-74DDF8FD23A4}"/>
              </a:ext>
            </a:extLst>
          </p:cNvPr>
          <p:cNvSpPr txBox="1"/>
          <p:nvPr/>
        </p:nvSpPr>
        <p:spPr>
          <a:xfrm>
            <a:off x="202430" y="355968"/>
            <a:ext cx="5481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F1-f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37607893-136D-B9AC-FAAD-0540E603EEA3}"/>
              </a:ext>
            </a:extLst>
          </p:cNvPr>
          <p:cNvSpPr txBox="1"/>
          <p:nvPr/>
        </p:nvSpPr>
        <p:spPr>
          <a:xfrm>
            <a:off x="183993" y="2108041"/>
            <a:ext cx="2375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Uncropped gels for Western blots in Figure 1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D390147F-2839-29DF-D3F4-E8C6634EF9D2}"/>
              </a:ext>
            </a:extLst>
          </p:cNvPr>
          <p:cNvSpPr txBox="1"/>
          <p:nvPr/>
        </p:nvSpPr>
        <p:spPr>
          <a:xfrm>
            <a:off x="253696" y="4219017"/>
            <a:ext cx="2375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Uncropped gels for Western blots in Figure 3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90B8A637-E06C-B3BE-D1BD-DE50F064B8B1}"/>
              </a:ext>
            </a:extLst>
          </p:cNvPr>
          <p:cNvSpPr txBox="1"/>
          <p:nvPr/>
        </p:nvSpPr>
        <p:spPr>
          <a:xfrm>
            <a:off x="312360" y="4521324"/>
            <a:ext cx="5481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F3-b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6BE2F8ED-1090-A30C-2D37-8961B1CF38F0}"/>
              </a:ext>
            </a:extLst>
          </p:cNvPr>
          <p:cNvSpPr txBox="1"/>
          <p:nvPr/>
        </p:nvSpPr>
        <p:spPr>
          <a:xfrm>
            <a:off x="2023872" y="4519186"/>
            <a:ext cx="5481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F3-d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id="{2EA4D014-D367-2238-6A20-5C4AF6269CDA}"/>
              </a:ext>
            </a:extLst>
          </p:cNvPr>
          <p:cNvSpPr txBox="1"/>
          <p:nvPr/>
        </p:nvSpPr>
        <p:spPr>
          <a:xfrm>
            <a:off x="288334" y="6324906"/>
            <a:ext cx="2375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Uncropped gels for Western blots in Figure 5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3F56A5C5-860B-299B-B6DD-20CD84362574}"/>
              </a:ext>
            </a:extLst>
          </p:cNvPr>
          <p:cNvSpPr txBox="1"/>
          <p:nvPr/>
        </p:nvSpPr>
        <p:spPr>
          <a:xfrm>
            <a:off x="305757" y="6653470"/>
            <a:ext cx="5481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F5-d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9D9D4748-0DAE-6E67-68D2-A1C626A1488E}"/>
              </a:ext>
            </a:extLst>
          </p:cNvPr>
          <p:cNvSpPr txBox="1"/>
          <p:nvPr/>
        </p:nvSpPr>
        <p:spPr>
          <a:xfrm>
            <a:off x="3415248" y="6643594"/>
            <a:ext cx="5481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F5-e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656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375</TotalTime>
  <Words>122</Words>
  <Application>Microsoft Office PowerPoint</Application>
  <PresentationFormat>A4 纸张(210x297 毫米)</PresentationFormat>
  <Paragraphs>94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Shuaiyong QI</dc:creator>
  <cp:lastModifiedBy>Shuaiyong QI</cp:lastModifiedBy>
  <cp:revision>1</cp:revision>
  <dcterms:created xsi:type="dcterms:W3CDTF">2025-11-14T00:55:07Z</dcterms:created>
  <dcterms:modified xsi:type="dcterms:W3CDTF">2025-11-14T07:10:16Z</dcterms:modified>
</cp:coreProperties>
</file>